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Nunito"/>
      <p:regular r:id="rId16"/>
      <p:bold r:id="rId17"/>
      <p:italic r:id="rId18"/>
      <p:boldItalic r:id="rId19"/>
    </p:embeddedFont>
    <p:embeddedFont>
      <p:font typeface="Maven Pro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avenPro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MavenPr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bold.fntdata"/><Relationship Id="rId16" Type="http://schemas.openxmlformats.org/officeDocument/2006/relationships/font" Target="fonts/Nuni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boldItalic.fntdata"/><Relationship Id="rId6" Type="http://schemas.openxmlformats.org/officeDocument/2006/relationships/slide" Target="slides/slide1.xml"/><Relationship Id="rId18" Type="http://schemas.openxmlformats.org/officeDocument/2006/relationships/font" Target="fonts/Nuni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278c1c55cc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278c1c55cc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https://docs.google.com/document/d/13IOnLLBXoB-asZnTMafPhkJhDyJtd5acg3FxqmUo9oI/edit#heading=h.pke5d2b9xn0x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9167b46eca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9167b46eca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278c1c55cc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278c1c55cc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9167b46ec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9167b46ec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9167b46eca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9167b46eca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9167b46eca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9167b46eca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278c1c55cc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278c1c55cc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2f6a218475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2f6a218475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9167b46eca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9167b46eca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minskole.no/gjesdal/seksjon/10653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cs.google.com/document/d/11vsM7O-4uzJAFgGLB4A1AGQNRKseiMOSaNVhigQzQzI/edit?usp=sharing" TargetMode="External"/><Relationship Id="rId4" Type="http://schemas.openxmlformats.org/officeDocument/2006/relationships/hyperlink" Target="https://docs.google.com/spreadsheets/d/19YacI8wci38-_mr8x8jz3z_st9Xcnwn19RO7OfyqaFQ/edit?usp=sharing" TargetMode="External"/><Relationship Id="rId5" Type="http://schemas.openxmlformats.org/officeDocument/2006/relationships/hyperlink" Target="https://docs.google.com/document/d/1zAc8l9PkHrw3Lkwb_L4hLsLK6X29eaTdhV6c52Hu1f0/edit?usp=sharing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Klassemøte 8D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11 september 2024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1" name="Google Shape;33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4948" y="159175"/>
            <a:ext cx="5374114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22"/>
          <p:cNvSpPr txBox="1"/>
          <p:nvPr/>
        </p:nvSpPr>
        <p:spPr>
          <a:xfrm>
            <a:off x="4203913" y="159175"/>
            <a:ext cx="73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Skolen</a:t>
            </a:r>
            <a:endParaRPr/>
          </a:p>
        </p:txBody>
      </p:sp>
      <p:sp>
        <p:nvSpPr>
          <p:cNvPr id="333" name="Google Shape;333;p22"/>
          <p:cNvSpPr txBox="1"/>
          <p:nvPr/>
        </p:nvSpPr>
        <p:spPr>
          <a:xfrm>
            <a:off x="2117863" y="3557125"/>
            <a:ext cx="736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Elever</a:t>
            </a:r>
            <a:endParaRPr/>
          </a:p>
        </p:txBody>
      </p:sp>
      <p:sp>
        <p:nvSpPr>
          <p:cNvPr id="334" name="Google Shape;334;p22"/>
          <p:cNvSpPr txBox="1"/>
          <p:nvPr/>
        </p:nvSpPr>
        <p:spPr>
          <a:xfrm>
            <a:off x="6058775" y="3557125"/>
            <a:ext cx="935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Foresatte</a:t>
            </a:r>
            <a:endParaRPr/>
          </a:p>
        </p:txBody>
      </p:sp>
      <p:sp>
        <p:nvSpPr>
          <p:cNvPr id="335" name="Google Shape;335;p22"/>
          <p:cNvSpPr txBox="1"/>
          <p:nvPr>
            <p:ph type="title"/>
          </p:nvPr>
        </p:nvSpPr>
        <p:spPr>
          <a:xfrm>
            <a:off x="43075" y="72925"/>
            <a:ext cx="2881800" cy="112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Hvem har ansvar </a:t>
            </a:r>
            <a:br>
              <a:rPr lang="no"/>
            </a:br>
            <a:r>
              <a:rPr lang="no"/>
              <a:t>for at…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Presentasjonsrunde</a:t>
            </a:r>
            <a:endParaRPr/>
          </a:p>
        </p:txBody>
      </p:sp>
      <p:sp>
        <p:nvSpPr>
          <p:cNvPr id="284" name="Google Shape;284;p1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Voksne i klassen</a:t>
            </a:r>
            <a:endParaRPr/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SzPts val="1300"/>
              <a:buChar char="-"/>
            </a:pPr>
            <a:r>
              <a:rPr lang="no"/>
              <a:t>Martina, Line, Kristin, Sindre++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/>
              <a:t>Foresatte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/>
              <a:t>FAU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o"/>
              <a:t>Klassekontakter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Klassen</a:t>
            </a:r>
            <a:endParaRPr/>
          </a:p>
        </p:txBody>
      </p:sp>
      <p:sp>
        <p:nvSpPr>
          <p:cNvPr id="290" name="Google Shape;290;p15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Læringsmiljø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/>
              <a:t>Klassemiljø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Skole-hjem-samarbeid</a:t>
            </a:r>
            <a:endParaRPr/>
          </a:p>
        </p:txBody>
      </p:sp>
      <p:sp>
        <p:nvSpPr>
          <p:cNvPr id="296" name="Google Shape;296;p16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Visma Flyt Skole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 u="sng">
                <a:solidFill>
                  <a:schemeClr val="hlink"/>
                </a:solidFill>
                <a:hlinkClick r:id="rId3"/>
              </a:rPr>
              <a:t>Hjemmeside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/>
              <a:t>Utviklingssamtaler uke 46 og 47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Rutiner</a:t>
            </a:r>
            <a:endParaRPr/>
          </a:p>
        </p:txBody>
      </p:sp>
      <p:sp>
        <p:nvSpPr>
          <p:cNvPr id="302" name="Google Shape;302;p17"/>
          <p:cNvSpPr txBox="1"/>
          <p:nvPr>
            <p:ph idx="1" type="body"/>
          </p:nvPr>
        </p:nvSpPr>
        <p:spPr>
          <a:xfrm>
            <a:off x="311700" y="1152450"/>
            <a:ext cx="8520600" cy="357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/>
              <a:t>Timeplan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 u="sng">
                <a:solidFill>
                  <a:schemeClr val="hlink"/>
                </a:solidFill>
                <a:hlinkClick r:id="rId3"/>
              </a:rPr>
              <a:t>Ukeplan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 u="sng">
                <a:solidFill>
                  <a:schemeClr val="hlink"/>
                </a:solidFill>
                <a:hlinkClick r:id="rId4"/>
              </a:rPr>
              <a:t>Halvårsplaner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 u="sng">
                <a:solidFill>
                  <a:schemeClr val="hlink"/>
                </a:solidFill>
                <a:hlinkClick r:id="rId5"/>
              </a:rPr>
              <a:t>Periodeplaner med vurderingskriterier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/>
              <a:t>Classroom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/>
              <a:t>Karakterer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/>
              <a:t>Fravær- legge inn fravær. Beskjed til faglærere på Visma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/>
              <a:t>-Søke fri på Foreldreportalen.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Nasjonale prøver</a:t>
            </a:r>
            <a:endParaRPr/>
          </a:p>
        </p:txBody>
      </p:sp>
      <p:sp>
        <p:nvSpPr>
          <p:cNvPr id="308" name="Google Shape;308;p18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Lesing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/>
              <a:t>Regning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o"/>
              <a:t>Engelsk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9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Overnattingstur</a:t>
            </a:r>
            <a:endParaRPr/>
          </a:p>
        </p:txBody>
      </p:sp>
      <p:sp>
        <p:nvSpPr>
          <p:cNvPr id="314" name="Google Shape;314;p19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24-25. september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/>
              <a:t>Skolen betaler overnatting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/>
              <a:t>Foreldrekjøring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o"/>
              <a:t>Mat- klassekontaktene kjøper inn?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0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Klassekontakter i 9D?</a:t>
            </a:r>
            <a:endParaRPr/>
          </a:p>
        </p:txBody>
      </p:sp>
      <p:sp>
        <p:nvSpPr>
          <p:cNvPr id="320" name="Google Shape;320;p20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1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Innspill fra klassekontakter.</a:t>
            </a:r>
            <a:endParaRPr/>
          </a:p>
        </p:txBody>
      </p:sp>
      <p:sp>
        <p:nvSpPr>
          <p:cNvPr id="326" name="Google Shape;326;p21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